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4" r:id="rId6"/>
    <p:sldId id="265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tSOgvBTpxF5XhbMeFy1xnZW6K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793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 rot="5400000">
            <a:off x="6863536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>
            <a:spLocks noGrp="1"/>
          </p:cNvSpPr>
          <p:nvPr>
            <p:ph type="ctrTitle"/>
          </p:nvPr>
        </p:nvSpPr>
        <p:spPr>
          <a:xfrm>
            <a:off x="810000" y="914240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 dirty="0"/>
              <a:t>SOSIALISASI KULIAH KERJA NYATA (KKN) UNKRISWINA SUMBA</a:t>
            </a:r>
            <a:endParaRPr dirty="0"/>
          </a:p>
        </p:txBody>
      </p:sp>
      <p:sp>
        <p:nvSpPr>
          <p:cNvPr id="116" name="Google Shape;116;p1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0070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KADIV PKM</a:t>
            </a:r>
            <a:endParaRPr/>
          </a:p>
          <a:p>
            <a:pPr marL="0" lvl="0" indent="0" algn="l" rtl="0">
              <a:spcBef>
                <a:spcPts val="933"/>
              </a:spcBef>
              <a:spcAft>
                <a:spcPts val="0"/>
              </a:spcAft>
              <a:buSzPct val="100000"/>
              <a:buNone/>
            </a:pPr>
            <a:r>
              <a:rPr lang="en-US"/>
              <a:t>LEMBAGA PENELITIAN DAN PENGABDIAN KEPADA MASYARAKAT</a:t>
            </a:r>
            <a:endParaRPr/>
          </a:p>
          <a:p>
            <a:pPr marL="0" lvl="0" indent="0" algn="l" rtl="0">
              <a:spcBef>
                <a:spcPts val="933"/>
              </a:spcBef>
              <a:spcAft>
                <a:spcPts val="0"/>
              </a:spcAft>
              <a:buSzPct val="100000"/>
              <a:buNone/>
            </a:pPr>
            <a:r>
              <a:rPr lang="en-US"/>
              <a:t>UNIVERSITAS KRISTEN WIRA WACANA SUMBA</a:t>
            </a:r>
            <a:endParaRPr/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361" y="4994135"/>
            <a:ext cx="1618371" cy="1618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4614" y="5122370"/>
            <a:ext cx="1352643" cy="1324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JENIS KKN 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685820" y="2500616"/>
            <a:ext cx="1084968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AutoNum type="arabicPeriod"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KKN REGULER</a:t>
            </a:r>
            <a:endParaRPr dirty="0"/>
          </a:p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AutoNum type="arabicPeriod"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KKN TEMATIK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KKN REGULER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519425" y="2091681"/>
            <a:ext cx="10363064" cy="454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Persyaratan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Peserta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KKN Persyaratan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Akademik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Terdaftar sebagai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mahasiswa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aktif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pada semester yang bersangkutan.</a:t>
            </a:r>
            <a:endParaRPr sz="2000" b="0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Telah lulus 90 SKS tanpa nilai E, dibuktikan dengan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transkrip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nilai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sementara</a:t>
            </a:r>
            <a:endParaRPr sz="2000" b="0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Telah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diprogram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dalam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kartu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studi Tetap (KTS)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Waktu pelaksanaan:</a:t>
            </a:r>
            <a:endParaRPr dirty="0"/>
          </a:p>
          <a:p>
            <a:pPr marL="285750" marR="0" lvl="0" indent="-28575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Pendaftaran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: Bulan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Maret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endParaRPr dirty="0"/>
          </a:p>
          <a:p>
            <a:pPr marL="285750" marR="0" lvl="0" indent="-28575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Pembekalan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: Bulan April-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endParaRPr dirty="0"/>
          </a:p>
          <a:p>
            <a:pPr marL="285750" marR="0" lvl="0" indent="-28575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Pelaksanaan     : Bulan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Juli-Agustus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Biaya: Rp. 1.500.000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Lokasi: 4 Kabupaten di Pulau Sumba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Materi Pembekalan KKN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643466" y="2088444"/>
            <a:ext cx="10656712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Landasan, Tujuan, filosofi KKN dan Latar belakang serta tujuan Kuliah Kerja Nyata (KKN)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Menjelaskan mengenai Teknik survey dan analisis sosial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Menganalisis Ide-ide, persoalan dan tawaran solusi yang berkaitan dengan cara menanggapi literasi informasi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Action Plan (PAP)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Rancangan biaya KKN berdasarkan PAP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Tata Tertib KKN serta Etika dan Komunikasi Bermasyarakat di Desa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Reportase untuk dipublikasikan &amp; Mengimplementasikan reportase hasil kegiatan KKN serta Pelaporan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Pemberdayaan Masyarakat/Pemberdayaan Ekonomi Desa/Jemaat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KKN Tematik (KKN MBKM) == 20 sks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191911" y="2215860"/>
            <a:ext cx="7066845" cy="423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Persyaratan Peserta KKN Persyaratan Akademik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Terdaftar sebagai mahasiswa aktif pada semester yang bersangkutan.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Telah lulus 90 SKS tanpa nilai E dibuktikan dengan transkrip nilai sementara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Telah diprogram dalam kartu studi Tetap (KTS)</a:t>
            </a:r>
            <a:endParaRPr/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Mendapat rekomendasi dari Ketua Program Studi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Mempunyai surat izin tertulis dari orang tua atau wali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Mahasiswa wajib tinggal di desa atau wajib “live in” di lokasi yang telah ditentukan,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Sehat jasmani dan rohani serta tidak sedang hamil bagi wanita, dan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IPK minimal 3,00.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7789333" y="2091681"/>
            <a:ext cx="4402667" cy="302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Waktu pelaksanaan:</a:t>
            </a:r>
            <a:endParaRPr dirty="0"/>
          </a:p>
          <a:p>
            <a:pPr marL="285750" marR="0" lvl="0" indent="-28575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Pendaftaran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Bulan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Maret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endParaRPr dirty="0"/>
          </a:p>
          <a:p>
            <a:pPr marL="285750" marR="0" lvl="0" indent="-28575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Pembekalan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Bulan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Maret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endParaRPr dirty="0"/>
          </a:p>
          <a:p>
            <a:pPr marL="285750" marR="0" lvl="0" indent="-28575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Pelaksanaan: Bulan April-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Juli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Biaya: Rp. -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Lokasi: Desa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Kuta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 dirty="0"/>
              <a:t>BIAYA KKN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068F47-591B-41D1-BC14-A3209DC0F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70197"/>
              </p:ext>
            </p:extLst>
          </p:nvPr>
        </p:nvGraphicFramePr>
        <p:xfrm>
          <a:off x="534572" y="2110154"/>
          <a:ext cx="8525022" cy="4300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9638">
                  <a:extLst>
                    <a:ext uri="{9D8B030D-6E8A-4147-A177-3AD203B41FA5}">
                      <a16:colId xmlns:a16="http://schemas.microsoft.com/office/drawing/2014/main" val="2351611056"/>
                    </a:ext>
                  </a:extLst>
                </a:gridCol>
                <a:gridCol w="3311558">
                  <a:extLst>
                    <a:ext uri="{9D8B030D-6E8A-4147-A177-3AD203B41FA5}">
                      <a16:colId xmlns:a16="http://schemas.microsoft.com/office/drawing/2014/main" val="884549101"/>
                    </a:ext>
                  </a:extLst>
                </a:gridCol>
                <a:gridCol w="859215">
                  <a:extLst>
                    <a:ext uri="{9D8B030D-6E8A-4147-A177-3AD203B41FA5}">
                      <a16:colId xmlns:a16="http://schemas.microsoft.com/office/drawing/2014/main" val="1415572855"/>
                    </a:ext>
                  </a:extLst>
                </a:gridCol>
                <a:gridCol w="859215">
                  <a:extLst>
                    <a:ext uri="{9D8B030D-6E8A-4147-A177-3AD203B41FA5}">
                      <a16:colId xmlns:a16="http://schemas.microsoft.com/office/drawing/2014/main" val="841978239"/>
                    </a:ext>
                  </a:extLst>
                </a:gridCol>
                <a:gridCol w="1275396">
                  <a:extLst>
                    <a:ext uri="{9D8B030D-6E8A-4147-A177-3AD203B41FA5}">
                      <a16:colId xmlns:a16="http://schemas.microsoft.com/office/drawing/2014/main" val="1349865952"/>
                    </a:ext>
                  </a:extLst>
                </a:gridCol>
              </a:tblGrid>
              <a:tr h="477851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 err="1">
                          <a:effectLst/>
                        </a:rPr>
                        <a:t>Penyerahan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mahasiswa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Konsumsi Pelepasan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orang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          10,000 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9878679"/>
                  </a:ext>
                </a:extLst>
              </a:tr>
              <a:tr h="477851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Kostum KKN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orang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          75,000 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0169937"/>
                  </a:ext>
                </a:extLst>
              </a:tr>
              <a:tr h="477851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Biaya program di lokasi KKN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orang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        350,000 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8960924"/>
                  </a:ext>
                </a:extLst>
              </a:tr>
              <a:tr h="477851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Biaya hidup dilokasi KKN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orang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        612,500 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7680462"/>
                  </a:ext>
                </a:extLst>
              </a:tr>
              <a:tr h="477851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Biaya transportasi dari/ke lokasi KKN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 err="1">
                          <a:effectLst/>
                        </a:rPr>
                        <a:t>lokasi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</a:rPr>
                        <a:t> 75000-175000 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360036"/>
                  </a:ext>
                </a:extLst>
              </a:tr>
              <a:tr h="477851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</a:rPr>
                        <a:t>Cinderamata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orang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          20,000 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1309861"/>
                  </a:ext>
                </a:extLst>
              </a:tr>
              <a:tr h="477851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Biaya PPPK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orang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          12,500 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2468686"/>
                  </a:ext>
                </a:extLst>
              </a:tr>
              <a:tr h="477851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Spanduk di lokasi KKN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lokasi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        100,000 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2740535"/>
                  </a:ext>
                </a:extLst>
              </a:tr>
              <a:tr h="477851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</a:rPr>
                        <a:t>     1,180,000 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3479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2068"/>
      </p:ext>
    </p:extLst>
  </p:cSld>
  <p:clrMapOvr>
    <a:masterClrMapping/>
  </p:clrMapOvr>
</p:sld>
</file>

<file path=ppt/theme/theme1.xml><?xml version="1.0" encoding="utf-8"?>
<a:theme xmlns:a="http://schemas.openxmlformats.org/drawingml/2006/main" name="Quotabl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332</Words>
  <Application>Microsoft Office PowerPoint</Application>
  <PresentationFormat>Widescreen</PresentationFormat>
  <Paragraphs>85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Century Gothic</vt:lpstr>
      <vt:lpstr>Noto Sans Symbols</vt:lpstr>
      <vt:lpstr>Arial</vt:lpstr>
      <vt:lpstr>Times New Roman</vt:lpstr>
      <vt:lpstr>Calibri</vt:lpstr>
      <vt:lpstr>Courier New</vt:lpstr>
      <vt:lpstr>Quotable</vt:lpstr>
      <vt:lpstr>SOSIALISASI KULIAH KERJA NYATA (KKN) UNKRISWINA SUMBA</vt:lpstr>
      <vt:lpstr>JENIS KKN </vt:lpstr>
      <vt:lpstr>KKN REGULER</vt:lpstr>
      <vt:lpstr>Materi Pembekalan KKN</vt:lpstr>
      <vt:lpstr>KKN Tematik (KKN MBKM) == 20 sks</vt:lpstr>
      <vt:lpstr>BIAYA KKN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KULIAH KERJA NYATA (KKN) UNKRISWINA SUMBA</dc:title>
  <dc:creator>Yonce Killa</dc:creator>
  <cp:lastModifiedBy>USER</cp:lastModifiedBy>
  <cp:revision>4</cp:revision>
  <dcterms:created xsi:type="dcterms:W3CDTF">2023-11-24T04:31:12Z</dcterms:created>
  <dcterms:modified xsi:type="dcterms:W3CDTF">2025-04-11T03:40:26Z</dcterms:modified>
</cp:coreProperties>
</file>